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456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99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11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532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85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02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656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30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19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01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86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80EEF-93F9-4599-8DEB-B5917CEA964F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15D23-932B-4EDC-8607-F9BC4935FEB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71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2"/>
          <a:srcRect l="17113" t="21419" r="58346" b="11588"/>
          <a:stretch/>
        </p:blipFill>
        <p:spPr>
          <a:xfrm>
            <a:off x="2434683" y="1165725"/>
            <a:ext cx="6372225" cy="4900612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488" y="4163709"/>
            <a:ext cx="940942" cy="911698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>
            <a:off x="7117519" y="5075407"/>
            <a:ext cx="1416881" cy="523220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1"/>
                </a:solidFill>
                <a:latin typeface="Bahnschrift" panose="020B0502040204020203" pitchFamily="34" charset="0"/>
              </a:rPr>
              <a:t>V4.4</a:t>
            </a:r>
            <a:endParaRPr lang="en-US" sz="2800" b="1" dirty="0">
              <a:solidFill>
                <a:schemeClr val="accent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508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6287" t="21771" r="56374" b="17186"/>
          <a:stretch/>
        </p:blipFill>
        <p:spPr>
          <a:xfrm>
            <a:off x="1569023" y="587284"/>
            <a:ext cx="8797637" cy="5534376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2206328" y="748145"/>
            <a:ext cx="1357748" cy="1316182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uadroTexto 13"/>
          <p:cNvSpPr txBox="1"/>
          <p:nvPr/>
        </p:nvSpPr>
        <p:spPr>
          <a:xfrm>
            <a:off x="138545" y="739003"/>
            <a:ext cx="1595749" cy="646331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Alimentacion</a:t>
            </a:r>
            <a:endParaRPr lang="en-US" b="1" dirty="0" smtClean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110/220 </a:t>
            </a:r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Vac</a:t>
            </a:r>
            <a:endParaRPr lang="en-US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3688767" y="748145"/>
            <a:ext cx="5663051" cy="1316182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uadroTexto 16"/>
          <p:cNvSpPr txBox="1"/>
          <p:nvPr/>
        </p:nvSpPr>
        <p:spPr>
          <a:xfrm>
            <a:off x="9651414" y="693725"/>
            <a:ext cx="2341418" cy="92333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Entradas </a:t>
            </a:r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analogas</a:t>
            </a:r>
            <a:r>
              <a:rPr lang="en-US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/</a:t>
            </a:r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digitales</a:t>
            </a:r>
            <a:endParaRPr lang="en-US" b="1" dirty="0" smtClean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24Vdc</a:t>
            </a:r>
            <a:endParaRPr lang="en-US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8" name="Rectángulo 17"/>
          <p:cNvSpPr/>
          <p:nvPr/>
        </p:nvSpPr>
        <p:spPr>
          <a:xfrm>
            <a:off x="2206328" y="4558145"/>
            <a:ext cx="3972798" cy="1563515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ángulo 18"/>
          <p:cNvSpPr/>
          <p:nvPr/>
        </p:nvSpPr>
        <p:spPr>
          <a:xfrm>
            <a:off x="7206948" y="4558144"/>
            <a:ext cx="2144870" cy="1563515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uadroTexto 19"/>
          <p:cNvSpPr txBox="1"/>
          <p:nvPr/>
        </p:nvSpPr>
        <p:spPr>
          <a:xfrm>
            <a:off x="543786" y="5198329"/>
            <a:ext cx="1343890" cy="92333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Salidas</a:t>
            </a:r>
            <a:r>
              <a:rPr lang="en-US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digitales</a:t>
            </a:r>
            <a:r>
              <a:rPr lang="en-US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24 </a:t>
            </a:r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Vdc</a:t>
            </a:r>
            <a:endParaRPr lang="en-US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9651414" y="5198329"/>
            <a:ext cx="1343890" cy="92333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Salidas</a:t>
            </a:r>
            <a:r>
              <a:rPr lang="en-US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analogas</a:t>
            </a:r>
            <a:r>
              <a:rPr lang="en-US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24 </a:t>
            </a:r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Vdc</a:t>
            </a:r>
            <a:endParaRPr lang="en-US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5098472" y="2757237"/>
            <a:ext cx="1080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PlcNode</a:t>
            </a:r>
            <a:endParaRPr lang="en-US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8478982" y="3228110"/>
            <a:ext cx="1172432" cy="900546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uadroTexto 24"/>
          <p:cNvSpPr txBox="1"/>
          <p:nvPr/>
        </p:nvSpPr>
        <p:spPr>
          <a:xfrm>
            <a:off x="9669591" y="3449863"/>
            <a:ext cx="1343890" cy="36933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Usb</a:t>
            </a:r>
            <a:endParaRPr lang="en-US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9696864" y="1979461"/>
            <a:ext cx="1343890" cy="646331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Pantalla</a:t>
            </a:r>
            <a:r>
              <a:rPr lang="en-US" b="1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Oled</a:t>
            </a:r>
            <a:endParaRPr lang="en-US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4607505" y="2341418"/>
            <a:ext cx="1931840" cy="1408607"/>
          </a:xfrm>
          <a:prstGeom prst="rect">
            <a:avLst/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Conector recto 28"/>
          <p:cNvCxnSpPr/>
          <p:nvPr/>
        </p:nvCxnSpPr>
        <p:spPr>
          <a:xfrm flipV="1">
            <a:off x="6520292" y="2327561"/>
            <a:ext cx="3281362" cy="1149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ector recto 31"/>
          <p:cNvCxnSpPr/>
          <p:nvPr/>
        </p:nvCxnSpPr>
        <p:spPr>
          <a:xfrm>
            <a:off x="1734294" y="752855"/>
            <a:ext cx="472034" cy="457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ector recto 34"/>
          <p:cNvCxnSpPr/>
          <p:nvPr/>
        </p:nvCxnSpPr>
        <p:spPr>
          <a:xfrm>
            <a:off x="1820513" y="6126370"/>
            <a:ext cx="472034" cy="457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ector recto 35"/>
          <p:cNvCxnSpPr/>
          <p:nvPr/>
        </p:nvCxnSpPr>
        <p:spPr>
          <a:xfrm>
            <a:off x="9357875" y="6114805"/>
            <a:ext cx="472034" cy="457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cto 36"/>
          <p:cNvCxnSpPr/>
          <p:nvPr/>
        </p:nvCxnSpPr>
        <p:spPr>
          <a:xfrm>
            <a:off x="9305366" y="752855"/>
            <a:ext cx="472034" cy="457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98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6267" t="19726" r="61407" b="29883"/>
          <a:stretch/>
        </p:blipFill>
        <p:spPr>
          <a:xfrm>
            <a:off x="1457760" y="1234788"/>
            <a:ext cx="9626572" cy="422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89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" r="50091" b="5350"/>
          <a:stretch/>
        </p:blipFill>
        <p:spPr>
          <a:xfrm>
            <a:off x="0" y="138545"/>
            <a:ext cx="12187331" cy="651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70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t="-1" r="50147" b="7343"/>
          <a:stretch/>
        </p:blipFill>
        <p:spPr>
          <a:xfrm>
            <a:off x="0" y="249382"/>
            <a:ext cx="12196687" cy="638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5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r="49872" b="5776"/>
          <a:stretch/>
        </p:blipFill>
        <p:spPr>
          <a:xfrm>
            <a:off x="0" y="166255"/>
            <a:ext cx="12165626" cy="644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03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19</Words>
  <Application>Microsoft Office PowerPoint</Application>
  <PresentationFormat>Panorámica</PresentationFormat>
  <Paragraphs>10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Arial</vt:lpstr>
      <vt:lpstr>Bahnschrift</vt:lpstr>
      <vt:lpstr>Bahnschrift SemiBold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LENOVO</dc:creator>
  <cp:lastModifiedBy>LENOVO</cp:lastModifiedBy>
  <cp:revision>12</cp:revision>
  <dcterms:created xsi:type="dcterms:W3CDTF">2021-03-01T04:50:58Z</dcterms:created>
  <dcterms:modified xsi:type="dcterms:W3CDTF">2021-03-01T06:12:03Z</dcterms:modified>
</cp:coreProperties>
</file>

<file path=docProps/thumbnail.jpeg>
</file>